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065B1"/>
    <a:srgbClr val="075F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2093F4-2AE2-87C3-7178-46B46E0CC5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1E2452E5-6F76-F0C8-BF50-19822B46EF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25AB0FF-CBB5-834C-F6B0-87B3E6329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1F9A7-9248-4400-B519-A6D49A07951F}" type="datetimeFigureOut">
              <a:rPr lang="da-DK" smtClean="0"/>
              <a:t>31-10-2023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A79E4DD-58B8-292A-9A04-A75FB0A83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FD5B6A0-ADBD-FAD1-6267-70C2E38930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E68C3-B131-4120-B343-0CEEDD76EB4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454844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AE53D9E-27D2-F2B3-AFC5-2CF6855643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6AC4EAF-8D30-6B10-7DDA-A44C429718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D49B182-E29D-46BE-87D0-E30BF7CCFA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1F9A7-9248-4400-B519-A6D49A07951F}" type="datetimeFigureOut">
              <a:rPr lang="da-DK" smtClean="0"/>
              <a:t>31-10-2023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994C2622-B2D5-8823-DB2B-0F414C68D9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1D22657B-736F-096B-481C-EFEAE3C1EA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E68C3-B131-4120-B343-0CEEDD76EB4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717541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6537DFC-447A-0EAB-64A0-B72FE306A9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30EA38BE-B155-A472-4952-02434F6613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AFC2F08-EAF3-29E7-55C7-063BD1D4B6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1F9A7-9248-4400-B519-A6D49A07951F}" type="datetimeFigureOut">
              <a:rPr lang="da-DK" smtClean="0"/>
              <a:t>31-10-2023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67E1D640-10F0-E124-35CE-B664A4241A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A30982B8-AA80-3050-F6FD-0B931F9421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E68C3-B131-4120-B343-0CEEDD76EB4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462126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AB849AD-47B1-82B1-719A-B8A7F640F2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757B36A-458D-8060-6C1B-EE04CFEF2B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63945BD6-40C4-F9C6-D598-824FE322FE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D5F92C38-F44A-78F1-B470-F6A78DD1F4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1F9A7-9248-4400-B519-A6D49A07951F}" type="datetimeFigureOut">
              <a:rPr lang="da-DK" smtClean="0"/>
              <a:t>31-10-2023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CA4BBC2A-71ED-F8C2-F58F-6EFA4A2D30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6BCA7658-5E24-AECD-63FC-313C14D290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E68C3-B131-4120-B343-0CEEDD76EB4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589195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EC26760-D2B3-7A6D-5C50-3EBB1DAA8A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43D28DDE-E375-24A8-F176-D8935159A9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2FDA6075-0D1A-24D2-9DFD-459DB49079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6A412B28-8D45-F65B-8FA3-F4C78ADB73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B44ADD70-3AAE-3284-B242-952C262337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7EA0EEF7-8ECE-A58F-236D-C1BB2D6671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1F9A7-9248-4400-B519-A6D49A07951F}" type="datetimeFigureOut">
              <a:rPr lang="da-DK" smtClean="0"/>
              <a:t>31-10-2023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3720CF03-A5CF-2156-E506-578BDB566B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549597D8-3605-04E7-6C61-BFBA8FEC2C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E68C3-B131-4120-B343-0CEEDD76EB4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319092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C3DC0AD-9FB2-8B8A-B700-71FC3A1A6C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D823E26C-2F2E-DF4E-2F32-4226908D4F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1F9A7-9248-4400-B519-A6D49A07951F}" type="datetimeFigureOut">
              <a:rPr lang="da-DK" smtClean="0"/>
              <a:t>31-10-2023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37A3AC43-6F69-756A-18FC-C06945CE95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A1DB505E-B65E-E3A8-885C-7EC471CE57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E68C3-B131-4120-B343-0CEEDD76EB4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280043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32EDB42A-B715-CC7D-BDE5-9F118D46C2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1F9A7-9248-4400-B519-A6D49A07951F}" type="datetimeFigureOut">
              <a:rPr lang="da-DK" smtClean="0"/>
              <a:t>31-10-2023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48C522AB-EE04-5EB7-39B3-286441676D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C9F298E1-A552-B0B6-5FE0-E162B15CF3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E68C3-B131-4120-B343-0CEEDD76EB4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869596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536BEAD-E25B-6EC5-8EE6-14C8394B97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5B9A7FA-F76D-F7CB-809A-7E67F198A0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6D9A58EC-9C4C-3F06-2949-78A120E67D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670C82FA-B7EF-2394-4141-C68782F2E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1F9A7-9248-4400-B519-A6D49A07951F}" type="datetimeFigureOut">
              <a:rPr lang="da-DK" smtClean="0"/>
              <a:t>31-10-2023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FBB18C8D-A3FC-7F81-8C52-43CDF00A9F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31290349-21DE-705B-12E9-C4F7A8DF20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E68C3-B131-4120-B343-0CEEDD76EB4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732687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DC567FC-ED35-5F31-E490-B102558820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69600C42-C36D-6B94-540F-5B3B900EE57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71456068-9655-CE5E-3087-46FBA4F650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868C078E-F76A-82A2-185C-DDB6758776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1F9A7-9248-4400-B519-A6D49A07951F}" type="datetimeFigureOut">
              <a:rPr lang="da-DK" smtClean="0"/>
              <a:t>31-10-2023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50608D28-E9E5-640A-5F1D-D7055A952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7D589C72-AAB3-7CFC-D636-276838C724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E68C3-B131-4120-B343-0CEEDD76EB4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173538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4C8FD36-500F-3F70-F119-845BC54AF4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D5AF4E96-A525-4130-04FA-7F699B74BA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3EB4322-0F54-FEE3-B5A7-CC18F6C7BE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1F9A7-9248-4400-B519-A6D49A07951F}" type="datetimeFigureOut">
              <a:rPr lang="da-DK" smtClean="0"/>
              <a:t>31-10-2023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85531C4-E7E7-C2EA-B960-505EE91C31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7389AE9-12E5-C5C7-C5AC-467384E609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E68C3-B131-4120-B343-0CEEDD76EB4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912853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4BD8935C-760B-69A6-A934-A94461B19E9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3ADB0955-1212-AEF6-E6A1-BB10CE465A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158C6AB-8E3F-3F61-6B3A-775046B117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1F9A7-9248-4400-B519-A6D49A07951F}" type="datetimeFigureOut">
              <a:rPr lang="da-DK" smtClean="0"/>
              <a:t>31-10-2023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E96116DC-BA46-89F8-D4CB-10A7671C41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92125A6-F8D0-7934-260D-1C42266615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E68C3-B131-4120-B343-0CEEDD76EB4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286014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314C2F0F-8A27-4471-21AB-60322E0766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276BD0A7-752F-180D-85FD-7A3E39F34C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7447E94-20D4-9949-5266-154FBBD2BE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41F9A7-9248-4400-B519-A6D49A07951F}" type="datetimeFigureOut">
              <a:rPr lang="da-DK" smtClean="0"/>
              <a:t>31-10-2023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7AC30A4-5ADD-2428-8EBE-2AF2C6641C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8EBA613-644F-0B84-2837-D38395BAD0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9E68C3-B131-4120-B343-0CEEDD76EB4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468512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30A72ABA-326F-47DB-8433-609F1F9748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5FFD209-5EBD-644C-A74F-925A5CE5D8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13368" y="601031"/>
            <a:ext cx="6494172" cy="287181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400" b="1" kern="1200" dirty="0">
                <a:solidFill>
                  <a:srgbClr val="1065B1"/>
                </a:solidFill>
                <a:latin typeface="+mn-lt"/>
                <a:ea typeface="+mj-ea"/>
                <a:cs typeface="+mj-cs"/>
              </a:rPr>
              <a:t>SAVE THE DATE</a:t>
            </a:r>
            <a:br>
              <a:rPr lang="en-US" sz="2500" b="1" kern="1200" dirty="0">
                <a:solidFill>
                  <a:schemeClr val="tx1"/>
                </a:solidFill>
                <a:latin typeface="+mn-lt"/>
                <a:ea typeface="+mj-ea"/>
                <a:cs typeface="+mj-cs"/>
              </a:rPr>
            </a:br>
            <a:br>
              <a:rPr lang="en-US" sz="2500" b="1" kern="1200" dirty="0">
                <a:solidFill>
                  <a:schemeClr val="tx1"/>
                </a:solidFill>
                <a:latin typeface="+mn-lt"/>
                <a:ea typeface="+mj-ea"/>
                <a:cs typeface="+mj-cs"/>
              </a:rPr>
            </a:br>
            <a:r>
              <a:rPr lang="en-US" sz="2500" b="1" kern="1200" dirty="0">
                <a:solidFill>
                  <a:schemeClr val="tx1"/>
                </a:solidFill>
                <a:latin typeface="+mn-lt"/>
                <a:ea typeface="+mj-ea"/>
                <a:cs typeface="+mj-cs"/>
              </a:rPr>
              <a:t>11th Annual Oxford </a:t>
            </a:r>
            <a:br>
              <a:rPr lang="en-US" sz="2500" b="1" kern="1200" dirty="0">
                <a:solidFill>
                  <a:schemeClr val="tx1"/>
                </a:solidFill>
                <a:latin typeface="+mn-lt"/>
                <a:ea typeface="+mj-ea"/>
                <a:cs typeface="+mj-cs"/>
              </a:rPr>
            </a:br>
            <a:r>
              <a:rPr lang="en-US" sz="2500" b="1" kern="1200" dirty="0">
                <a:solidFill>
                  <a:schemeClr val="tx1"/>
                </a:solidFill>
                <a:latin typeface="+mn-lt"/>
                <a:ea typeface="+mj-ea"/>
                <a:cs typeface="+mj-cs"/>
              </a:rPr>
              <a:t>Bone Infection Conference </a:t>
            </a:r>
            <a:br>
              <a:rPr lang="en-US" sz="2500" b="1" kern="1200" dirty="0">
                <a:solidFill>
                  <a:schemeClr val="tx1"/>
                </a:solidFill>
                <a:latin typeface="+mn-lt"/>
                <a:ea typeface="+mj-ea"/>
                <a:cs typeface="+mj-cs"/>
              </a:rPr>
            </a:br>
            <a:br>
              <a:rPr lang="en-US" sz="2500" b="1" kern="1200" dirty="0">
                <a:solidFill>
                  <a:schemeClr val="tx1"/>
                </a:solidFill>
                <a:latin typeface="+mn-lt"/>
                <a:ea typeface="+mj-ea"/>
                <a:cs typeface="+mj-cs"/>
              </a:rPr>
            </a:br>
            <a:r>
              <a:rPr lang="en-US" sz="2500" b="1" kern="1200" dirty="0">
                <a:solidFill>
                  <a:schemeClr val="tx1"/>
                </a:solidFill>
                <a:latin typeface="+mn-lt"/>
                <a:ea typeface="+mj-ea"/>
                <a:cs typeface="+mj-cs"/>
              </a:rPr>
              <a:t>21-22 March 2024</a:t>
            </a:r>
            <a:br>
              <a:rPr lang="en-US" sz="2500" b="1" kern="1200" dirty="0">
                <a:solidFill>
                  <a:schemeClr val="tx1"/>
                </a:solidFill>
                <a:latin typeface="+mn-lt"/>
                <a:ea typeface="+mj-ea"/>
                <a:cs typeface="+mj-cs"/>
              </a:rPr>
            </a:br>
            <a:r>
              <a:rPr lang="en-US" sz="2500" kern="1200" dirty="0">
                <a:solidFill>
                  <a:schemeClr val="tx1"/>
                </a:solidFill>
                <a:latin typeface="+mn-lt"/>
                <a:ea typeface="+mj-ea"/>
                <a:cs typeface="+mj-cs"/>
              </a:rPr>
              <a:t>Examination Schools, Oxford, UK</a:t>
            </a:r>
          </a:p>
        </p:txBody>
      </p:sp>
      <p:sp>
        <p:nvSpPr>
          <p:cNvPr id="15" name="Tekstfelt 14">
            <a:extLst>
              <a:ext uri="{FF2B5EF4-FFF2-40B4-BE49-F238E27FC236}">
                <a16:creationId xmlns:a16="http://schemas.microsoft.com/office/drawing/2014/main" id="{17649EE2-C641-2C9A-4E1D-811245D025CB}"/>
              </a:ext>
            </a:extLst>
          </p:cNvPr>
          <p:cNvSpPr txBox="1"/>
          <p:nvPr/>
        </p:nvSpPr>
        <p:spPr>
          <a:xfrm>
            <a:off x="5887452" y="3775800"/>
            <a:ext cx="5406189" cy="2902228"/>
          </a:xfrm>
          <a:prstGeom prst="rect">
            <a:avLst/>
          </a:prstGeom>
          <a:solidFill>
            <a:srgbClr val="1065B1">
              <a:alpha val="50000"/>
            </a:srgbClr>
          </a:solidFill>
        </p:spPr>
        <p:txBody>
          <a:bodyPr vert="horz" lIns="91440" tIns="45720" rIns="91440" bIns="45720" rtlCol="0">
            <a:norm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US" sz="2000" b="1" dirty="0"/>
          </a:p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2000" b="1" dirty="0"/>
              <a:t>CALL FOR ABSTRACTS!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US" sz="2000" dirty="0"/>
          </a:p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2000" dirty="0"/>
              <a:t>Abstract submission is now open! 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2000" b="1" dirty="0">
                <a:solidFill>
                  <a:schemeClr val="bg1"/>
                </a:solidFill>
              </a:rPr>
              <a:t>Deadline on 1st February 2024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US" sz="2000" dirty="0"/>
          </a:p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2000" dirty="0"/>
              <a:t>Find more information on: www.obic.org.uk</a:t>
            </a:r>
          </a:p>
        </p:txBody>
      </p:sp>
      <p:pic>
        <p:nvPicPr>
          <p:cNvPr id="21" name="Billede 20" descr="Et billede, der indeholder Font/skrifttype, tekst, logo, Grafik&#10;&#10;Automatisk genereret beskrivelse">
            <a:extLst>
              <a:ext uri="{FF2B5EF4-FFF2-40B4-BE49-F238E27FC236}">
                <a16:creationId xmlns:a16="http://schemas.microsoft.com/office/drawing/2014/main" id="{543CD782-FFA4-95C8-80C2-41223AA9BE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522" y="292322"/>
            <a:ext cx="3110324" cy="3180520"/>
          </a:xfrm>
          <a:prstGeom prst="rect">
            <a:avLst/>
          </a:prstGeom>
        </p:spPr>
      </p:pic>
      <p:pic>
        <p:nvPicPr>
          <p:cNvPr id="25" name="Billede 24" descr="Et billede, der indeholder udendørs, bygning, sky, Palads&#10;&#10;Automatisk genereret beskrivelse">
            <a:extLst>
              <a:ext uri="{FF2B5EF4-FFF2-40B4-BE49-F238E27FC236}">
                <a16:creationId xmlns:a16="http://schemas.microsoft.com/office/drawing/2014/main" id="{3CF322CF-AFF7-1336-8D40-4B5EF5919C2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72" r="15132" b="12327"/>
          <a:stretch/>
        </p:blipFill>
        <p:spPr>
          <a:xfrm>
            <a:off x="602078" y="3765164"/>
            <a:ext cx="4683295" cy="2902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29503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b9f30af-483f-41fa-89a0-daadabe6050b" xsi:nil="true"/>
    <lcf76f155ced4ddcb4097134ff3c332f xmlns="8f5daf6d-fcc3-428c-8c8b-549723f0b15e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DE08E961DA6DD1459EDF29EED100BE84" ma:contentTypeVersion="17" ma:contentTypeDescription="Opret et nyt dokument." ma:contentTypeScope="" ma:versionID="acb81589f01203c381f4a8d4b5753c2d">
  <xsd:schema xmlns:xsd="http://www.w3.org/2001/XMLSchema" xmlns:xs="http://www.w3.org/2001/XMLSchema" xmlns:p="http://schemas.microsoft.com/office/2006/metadata/properties" xmlns:ns2="8f5daf6d-fcc3-428c-8c8b-549723f0b15e" xmlns:ns3="fb9f30af-483f-41fa-89a0-daadabe6050b" targetNamespace="http://schemas.microsoft.com/office/2006/metadata/properties" ma:root="true" ma:fieldsID="af97b057cd8fea48b20955665fda9851" ns2:_="" ns3:_="">
    <xsd:import namespace="8f5daf6d-fcc3-428c-8c8b-549723f0b15e"/>
    <xsd:import namespace="fb9f30af-483f-41fa-89a0-daadabe6050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f5daf6d-fcc3-428c-8c8b-549723f0b15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Billedmærker" ma:readOnly="false" ma:fieldId="{5cf76f15-5ced-4ddc-b409-7134ff3c332f}" ma:taxonomyMulti="true" ma:sspId="110e2908-8406-4a64-b0cc-6591121ff29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9f30af-483f-41fa-89a0-daadabe6050b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Delt med detaljer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3a27d0a0-bb6a-415f-8cc3-babce6e5dcab}" ma:internalName="TaxCatchAll" ma:showField="CatchAllData" ma:web="fb9f30af-483f-41fa-89a0-daadabe6050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790CFED-9D4F-4400-AF29-DED09C671B73}">
  <ds:schemaRefs>
    <ds:schemaRef ds:uri="http://schemas.microsoft.com/office/2006/metadata/properties"/>
    <ds:schemaRef ds:uri="http://schemas.microsoft.com/office/infopath/2007/PartnerControls"/>
    <ds:schemaRef ds:uri="fb9f30af-483f-41fa-89a0-daadabe6050b"/>
    <ds:schemaRef ds:uri="8f5daf6d-fcc3-428c-8c8b-549723f0b15e"/>
  </ds:schemaRefs>
</ds:datastoreItem>
</file>

<file path=customXml/itemProps2.xml><?xml version="1.0" encoding="utf-8"?>
<ds:datastoreItem xmlns:ds="http://schemas.openxmlformats.org/officeDocument/2006/customXml" ds:itemID="{53AA72F5-9597-48F7-BCFA-F2296EF42A1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BBF7303-DAC1-4C59-9854-7F7BAEB496D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f5daf6d-fcc3-428c-8c8b-549723f0b15e"/>
    <ds:schemaRef ds:uri="fb9f30af-483f-41fa-89a0-daadabe6050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Words>51</Words>
  <Application>Microsoft Office PowerPoint</Application>
  <PresentationFormat>Widescreen</PresentationFormat>
  <Paragraphs>8</Paragraphs>
  <Slides>1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Office-tema</vt:lpstr>
      <vt:lpstr>SAVE THE DATE  11th Annual Oxford  Bone Infection Conference   21-22 March 2024 Examination Schools, Oxford, UK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SAVE THE DATE  11th Annual Oxford  Bone Infection Conference   21-22 March 2024 Examination Schools, Oxford, UK</dc:title>
  <dc:creator>Lene Winther Hagelskjær</dc:creator>
  <cp:lastModifiedBy>Lene Winther Hagelskjær</cp:lastModifiedBy>
  <cp:revision>1</cp:revision>
  <dcterms:created xsi:type="dcterms:W3CDTF">2023-10-12T20:21:16Z</dcterms:created>
  <dcterms:modified xsi:type="dcterms:W3CDTF">2023-10-31T08:36:21Z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0x010100DE08E961DA6DD1459EDF29EED100BE84</vt:lpwstr>
  </property>
  <property fmtid="{D5CDD505-2E9C-101B-9397-08002B2CF9AE}" pid="3" name="MediaServiceImageTags">
    <vt:lpwstr/>
  </property>
</Properties>
</file>