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18288000" cy="10287000"/>
  <p:notesSz cx="6858000" cy="9144000"/>
  <p:embeddedFontLst>
    <p:embeddedFont>
      <p:font typeface="Poppins Bold" panose="020B0604020202020204" charset="0"/>
      <p:regular r:id="rId6"/>
    </p:embeddedFont>
    <p:embeddedFont>
      <p:font typeface="Poppins Medium" panose="00000600000000000000" pitchFamily="2" charset="0"/>
      <p:regular r:id="rId7"/>
      <p: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4" d="100"/>
          <a:sy n="84" d="100"/>
        </p:scale>
        <p:origin x="72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e Winther Hagelskjær" userId="cf17f970-df3f-49be-a07f-4764bae1ae0d" providerId="ADAL" clId="{C9144BC6-110F-4196-8844-3B892EDCE8E9}"/>
    <pc:docChg chg="undo custSel modSld">
      <pc:chgData name="Lene Winther Hagelskjær" userId="cf17f970-df3f-49be-a07f-4764bae1ae0d" providerId="ADAL" clId="{C9144BC6-110F-4196-8844-3B892EDCE8E9}" dt="2024-10-02T09:25:12.787" v="34" actId="14100"/>
      <pc:docMkLst>
        <pc:docMk/>
      </pc:docMkLst>
      <pc:sldChg chg="addSp delSp modSp mod">
        <pc:chgData name="Lene Winther Hagelskjær" userId="cf17f970-df3f-49be-a07f-4764bae1ae0d" providerId="ADAL" clId="{C9144BC6-110F-4196-8844-3B892EDCE8E9}" dt="2024-10-02T09:25:12.787" v="34" actId="14100"/>
        <pc:sldMkLst>
          <pc:docMk/>
          <pc:sldMk cId="0" sldId="256"/>
        </pc:sldMkLst>
        <pc:spChg chg="mod">
          <ac:chgData name="Lene Winther Hagelskjær" userId="cf17f970-df3f-49be-a07f-4764bae1ae0d" providerId="ADAL" clId="{C9144BC6-110F-4196-8844-3B892EDCE8E9}" dt="2024-10-02T09:23:50.061" v="1" actId="2057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Lene Winther Hagelskjær" userId="cf17f970-df3f-49be-a07f-4764bae1ae0d" providerId="ADAL" clId="{C9144BC6-110F-4196-8844-3B892EDCE8E9}" dt="2024-10-02T09:25:12.787" v="34" actId="14100"/>
          <ac:spMkLst>
            <pc:docMk/>
            <pc:sldMk cId="0" sldId="256"/>
            <ac:spMk id="30" creationId="{00000000-0000-0000-0000-000000000000}"/>
          </ac:spMkLst>
        </pc:spChg>
        <pc:spChg chg="mod">
          <ac:chgData name="Lene Winther Hagelskjær" userId="cf17f970-df3f-49be-a07f-4764bae1ae0d" providerId="ADAL" clId="{C9144BC6-110F-4196-8844-3B892EDCE8E9}" dt="2024-10-02T09:23:58.680" v="7" actId="1035"/>
          <ac:spMkLst>
            <pc:docMk/>
            <pc:sldMk cId="0" sldId="256"/>
            <ac:spMk id="31" creationId="{00000000-0000-0000-0000-000000000000}"/>
          </ac:spMkLst>
        </pc:spChg>
        <pc:grpChg chg="add del">
          <ac:chgData name="Lene Winther Hagelskjær" userId="cf17f970-df3f-49be-a07f-4764bae1ae0d" providerId="ADAL" clId="{C9144BC6-110F-4196-8844-3B892EDCE8E9}" dt="2024-10-02T09:24:49.936" v="21" actId="478"/>
          <ac:grpSpMkLst>
            <pc:docMk/>
            <pc:sldMk cId="0" sldId="256"/>
            <ac:grpSpMk id="7" creationId="{00000000-0000-0000-0000-000000000000}"/>
          </ac:grpSpMkLst>
        </pc:grpChg>
        <pc:grpChg chg="add del">
          <ac:chgData name="Lene Winther Hagelskjær" userId="cf17f970-df3f-49be-a07f-4764bae1ae0d" providerId="ADAL" clId="{C9144BC6-110F-4196-8844-3B892EDCE8E9}" dt="2024-10-02T09:24:48.918" v="19" actId="478"/>
          <ac:grpSpMkLst>
            <pc:docMk/>
            <pc:sldMk cId="0" sldId="256"/>
            <ac:grpSpMk id="16" creationId="{00000000-0000-0000-0000-000000000000}"/>
          </ac:grpSpMkLst>
        </pc:grpChg>
        <pc:grpChg chg="add del">
          <ac:chgData name="Lene Winther Hagelskjær" userId="cf17f970-df3f-49be-a07f-4764bae1ae0d" providerId="ADAL" clId="{C9144BC6-110F-4196-8844-3B892EDCE8E9}" dt="2024-10-02T09:24:49.481" v="20" actId="478"/>
          <ac:grpSpMkLst>
            <pc:docMk/>
            <pc:sldMk cId="0" sldId="256"/>
            <ac:grpSpMk id="20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552A4">
                <a:alpha val="100000"/>
              </a:srgbClr>
            </a:gs>
            <a:gs pos="100000">
              <a:srgbClr val="0F74C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4094" y="-27447"/>
            <a:ext cx="8003906" cy="10494294"/>
            <a:chOff x="0" y="0"/>
            <a:chExt cx="7884549" cy="10337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884587" cy="10337800"/>
            </a:xfrm>
            <a:custGeom>
              <a:avLst/>
              <a:gdLst/>
              <a:ahLst/>
              <a:cxnLst/>
              <a:rect l="l" t="t" r="r" b="b"/>
              <a:pathLst>
                <a:path w="7884587" h="10337800">
                  <a:moveTo>
                    <a:pt x="2634501" y="0"/>
                  </a:moveTo>
                  <a:lnTo>
                    <a:pt x="0" y="4292600"/>
                  </a:lnTo>
                  <a:lnTo>
                    <a:pt x="4196262" y="9084691"/>
                  </a:lnTo>
                  <a:lnTo>
                    <a:pt x="2879082" y="10337800"/>
                  </a:lnTo>
                  <a:lnTo>
                    <a:pt x="7884587" y="10337800"/>
                  </a:lnTo>
                  <a:lnTo>
                    <a:pt x="7884587" y="0"/>
                  </a:lnTo>
                  <a:close/>
                </a:path>
              </a:pathLst>
            </a:custGeom>
            <a:blipFill>
              <a:blip r:embed="rId2"/>
              <a:stretch>
                <a:fillRect l="-37682" r="-59481"/>
              </a:stretch>
            </a:blip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4" name="Group 4"/>
          <p:cNvGrpSpPr/>
          <p:nvPr/>
        </p:nvGrpSpPr>
        <p:grpSpPr>
          <a:xfrm rot="-2473961">
            <a:off x="11983281" y="3659617"/>
            <a:ext cx="484232" cy="6501247"/>
            <a:chOff x="0" y="0"/>
            <a:chExt cx="127534" cy="17122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7534" cy="1712263"/>
            </a:xfrm>
            <a:custGeom>
              <a:avLst/>
              <a:gdLst/>
              <a:ahLst/>
              <a:cxnLst/>
              <a:rect l="l" t="t" r="r" b="b"/>
              <a:pathLst>
                <a:path w="127534" h="1712263">
                  <a:moveTo>
                    <a:pt x="0" y="0"/>
                  </a:moveTo>
                  <a:lnTo>
                    <a:pt x="127534" y="0"/>
                  </a:lnTo>
                  <a:lnTo>
                    <a:pt x="127534" y="1712263"/>
                  </a:lnTo>
                  <a:lnTo>
                    <a:pt x="0" y="1712263"/>
                  </a:lnTo>
                  <a:close/>
                </a:path>
              </a:pathLst>
            </a:custGeom>
            <a:solidFill>
              <a:srgbClr val="F1F6FF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127534" cy="1778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6437255">
            <a:off x="13126302" y="9485338"/>
            <a:ext cx="1951617" cy="526513"/>
            <a:chOff x="0" y="0"/>
            <a:chExt cx="1248304" cy="33677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48304" cy="336771"/>
            </a:xfrm>
            <a:custGeom>
              <a:avLst/>
              <a:gdLst/>
              <a:ahLst/>
              <a:cxnLst/>
              <a:rect l="l" t="t" r="r" b="b"/>
              <a:pathLst>
                <a:path w="1248304" h="336771">
                  <a:moveTo>
                    <a:pt x="203200" y="0"/>
                  </a:moveTo>
                  <a:lnTo>
                    <a:pt x="1248304" y="0"/>
                  </a:lnTo>
                  <a:lnTo>
                    <a:pt x="1045104" y="336771"/>
                  </a:lnTo>
                  <a:lnTo>
                    <a:pt x="0" y="33677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1F6FF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1600" y="-66675"/>
              <a:ext cx="1045104" cy="403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7091654">
            <a:off x="9404416" y="808990"/>
            <a:ext cx="3555938" cy="460629"/>
            <a:chOff x="0" y="0"/>
            <a:chExt cx="2274469" cy="2946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74469" cy="294630"/>
            </a:xfrm>
            <a:custGeom>
              <a:avLst/>
              <a:gdLst/>
              <a:ahLst/>
              <a:cxnLst/>
              <a:rect l="l" t="t" r="r" b="b"/>
              <a:pathLst>
                <a:path w="2274469" h="294630">
                  <a:moveTo>
                    <a:pt x="203200" y="0"/>
                  </a:moveTo>
                  <a:lnTo>
                    <a:pt x="2274469" y="0"/>
                  </a:lnTo>
                  <a:lnTo>
                    <a:pt x="2071269" y="294630"/>
                  </a:lnTo>
                  <a:lnTo>
                    <a:pt x="0" y="29463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1F6FF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1600" y="-66675"/>
              <a:ext cx="2071269" cy="361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1725402">
            <a:off x="11241041" y="-566058"/>
            <a:ext cx="482487" cy="5651840"/>
            <a:chOff x="0" y="0"/>
            <a:chExt cx="127075" cy="14885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7075" cy="1488550"/>
            </a:xfrm>
            <a:custGeom>
              <a:avLst/>
              <a:gdLst/>
              <a:ahLst/>
              <a:cxnLst/>
              <a:rect l="l" t="t" r="r" b="b"/>
              <a:pathLst>
                <a:path w="127075" h="1488550">
                  <a:moveTo>
                    <a:pt x="0" y="0"/>
                  </a:moveTo>
                  <a:lnTo>
                    <a:pt x="127075" y="0"/>
                  </a:lnTo>
                  <a:lnTo>
                    <a:pt x="127075" y="1488550"/>
                  </a:lnTo>
                  <a:lnTo>
                    <a:pt x="0" y="1488550"/>
                  </a:lnTo>
                  <a:close/>
                </a:path>
              </a:pathLst>
            </a:custGeom>
            <a:solidFill>
              <a:srgbClr val="F1F6FF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27075" cy="1555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1376935">
            <a:off x="17795545" y="8281517"/>
            <a:ext cx="1941044" cy="2555878"/>
            <a:chOff x="0" y="0"/>
            <a:chExt cx="511222" cy="67315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11222" cy="673153"/>
            </a:xfrm>
            <a:custGeom>
              <a:avLst/>
              <a:gdLst/>
              <a:ahLst/>
              <a:cxnLst/>
              <a:rect l="l" t="t" r="r" b="b"/>
              <a:pathLst>
                <a:path w="511222" h="673153">
                  <a:moveTo>
                    <a:pt x="0" y="0"/>
                  </a:moveTo>
                  <a:lnTo>
                    <a:pt x="511222" y="0"/>
                  </a:lnTo>
                  <a:lnTo>
                    <a:pt x="511222" y="673153"/>
                  </a:lnTo>
                  <a:lnTo>
                    <a:pt x="0" y="673153"/>
                  </a:lnTo>
                  <a:close/>
                </a:path>
              </a:pathLst>
            </a:custGeom>
            <a:solidFill>
              <a:srgbClr val="F1F6FF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66675"/>
              <a:ext cx="511222" cy="7398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2657305" y="331673"/>
            <a:ext cx="4421591" cy="4421591"/>
          </a:xfrm>
          <a:custGeom>
            <a:avLst/>
            <a:gdLst/>
            <a:ahLst/>
            <a:cxnLst/>
            <a:rect l="l" t="t" r="r" b="b"/>
            <a:pathLst>
              <a:path w="4421591" h="4421591">
                <a:moveTo>
                  <a:pt x="0" y="0"/>
                </a:moveTo>
                <a:lnTo>
                  <a:pt x="4421590" y="0"/>
                </a:lnTo>
                <a:lnTo>
                  <a:pt x="4421590" y="4421591"/>
                </a:lnTo>
                <a:lnTo>
                  <a:pt x="0" y="44215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20" name="Group 20"/>
          <p:cNvGrpSpPr/>
          <p:nvPr/>
        </p:nvGrpSpPr>
        <p:grpSpPr>
          <a:xfrm rot="5399999">
            <a:off x="15954173" y="7958209"/>
            <a:ext cx="401029" cy="4266626"/>
            <a:chOff x="0" y="0"/>
            <a:chExt cx="105621" cy="11237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5621" cy="1123720"/>
            </a:xfrm>
            <a:custGeom>
              <a:avLst/>
              <a:gdLst/>
              <a:ahLst/>
              <a:cxnLst/>
              <a:rect l="l" t="t" r="r" b="b"/>
              <a:pathLst>
                <a:path w="105621" h="1123720">
                  <a:moveTo>
                    <a:pt x="0" y="0"/>
                  </a:moveTo>
                  <a:lnTo>
                    <a:pt x="105621" y="0"/>
                  </a:lnTo>
                  <a:lnTo>
                    <a:pt x="105621" y="1123720"/>
                  </a:lnTo>
                  <a:lnTo>
                    <a:pt x="0" y="1123720"/>
                  </a:lnTo>
                  <a:close/>
                </a:path>
              </a:pathLst>
            </a:custGeom>
            <a:solidFill>
              <a:srgbClr val="F1F6FF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105621" cy="1190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-49155" y="8691140"/>
            <a:ext cx="13636635" cy="1875037"/>
          </a:xfrm>
          <a:custGeom>
            <a:avLst/>
            <a:gdLst/>
            <a:ahLst/>
            <a:cxnLst/>
            <a:rect l="l" t="t" r="r" b="b"/>
            <a:pathLst>
              <a:path w="13636635" h="1875037">
                <a:moveTo>
                  <a:pt x="0" y="0"/>
                </a:moveTo>
                <a:lnTo>
                  <a:pt x="13636635" y="0"/>
                </a:lnTo>
                <a:lnTo>
                  <a:pt x="13636635" y="1875038"/>
                </a:lnTo>
                <a:lnTo>
                  <a:pt x="0" y="18750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24" name="Group 24"/>
          <p:cNvGrpSpPr/>
          <p:nvPr/>
        </p:nvGrpSpPr>
        <p:grpSpPr>
          <a:xfrm>
            <a:off x="13341051" y="9908213"/>
            <a:ext cx="439432" cy="419325"/>
            <a:chOff x="0" y="0"/>
            <a:chExt cx="705925" cy="67362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05925" cy="673626"/>
            </a:xfrm>
            <a:custGeom>
              <a:avLst/>
              <a:gdLst/>
              <a:ahLst/>
              <a:cxnLst/>
              <a:rect l="l" t="t" r="r" b="b"/>
              <a:pathLst>
                <a:path w="705925" h="673626">
                  <a:moveTo>
                    <a:pt x="203200" y="0"/>
                  </a:moveTo>
                  <a:lnTo>
                    <a:pt x="705925" y="0"/>
                  </a:lnTo>
                  <a:lnTo>
                    <a:pt x="502725" y="673626"/>
                  </a:lnTo>
                  <a:lnTo>
                    <a:pt x="0" y="67362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F74CF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1600" y="-38100"/>
              <a:ext cx="502725" cy="711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550517" y="7185731"/>
            <a:ext cx="7228505" cy="618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0"/>
              </a:lnSpc>
              <a:spcBef>
                <a:spcPct val="0"/>
              </a:spcBef>
            </a:pPr>
            <a:r>
              <a:rPr lang="en-US" sz="3400" spc="289" dirty="0">
                <a:solidFill>
                  <a:srgbClr val="FFFFFF"/>
                </a:solidFill>
                <a:latin typeface="Poppins Medium"/>
              </a:rPr>
              <a:t>Oxford Examination Schools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08115" y="5153314"/>
            <a:ext cx="10032674" cy="1747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96"/>
              </a:lnSpc>
            </a:pPr>
            <a:r>
              <a:rPr lang="en-US" sz="5996" spc="131" dirty="0">
                <a:solidFill>
                  <a:srgbClr val="FFFFFF"/>
                </a:solidFill>
                <a:latin typeface="Poppins Bold"/>
              </a:rPr>
              <a:t>12    Annual Oxford Bone Infection Conference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00075" y="8756085"/>
            <a:ext cx="2918826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FFFFF"/>
                </a:solidFill>
                <a:latin typeface="Poppins Medium"/>
              </a:rPr>
              <a:t>www.obic.org.uk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00075" y="7813746"/>
            <a:ext cx="8543925" cy="583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60"/>
              </a:lnSpc>
              <a:spcBef>
                <a:spcPct val="0"/>
              </a:spcBef>
            </a:pPr>
            <a:r>
              <a:rPr lang="en-US" sz="3400" b="1" spc="289" dirty="0">
                <a:solidFill>
                  <a:srgbClr val="FFC000"/>
                </a:solidFill>
                <a:latin typeface="Poppins Medium"/>
              </a:rPr>
              <a:t>OBIC 2025 - 27-28 March 2025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95400" y="5143500"/>
            <a:ext cx="481523" cy="472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7"/>
              </a:lnSpc>
            </a:pPr>
            <a:r>
              <a:rPr lang="en-US" sz="3170" spc="69" dirty="0" err="1">
                <a:solidFill>
                  <a:srgbClr val="FFFFFF"/>
                </a:solidFill>
                <a:latin typeface="Poppins Bold"/>
              </a:rPr>
              <a:t>th</a:t>
            </a:r>
            <a:endParaRPr lang="en-US" sz="3170" spc="69" dirty="0">
              <a:solidFill>
                <a:srgbClr val="FFFFFF"/>
              </a:solidFill>
              <a:latin typeface="Poppins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08E961DA6DD1459EDF29EED100BE84" ma:contentTypeVersion="18" ma:contentTypeDescription="Opret et nyt dokument." ma:contentTypeScope="" ma:versionID="8a01a340723319235852dd0c10e66745">
  <xsd:schema xmlns:xsd="http://www.w3.org/2001/XMLSchema" xmlns:xs="http://www.w3.org/2001/XMLSchema" xmlns:p="http://schemas.microsoft.com/office/2006/metadata/properties" xmlns:ns2="8f5daf6d-fcc3-428c-8c8b-549723f0b15e" xmlns:ns3="fb9f30af-483f-41fa-89a0-daadabe6050b" targetNamespace="http://schemas.microsoft.com/office/2006/metadata/properties" ma:root="true" ma:fieldsID="a0eb7b5dec7174acc8740fc2e34a5782" ns2:_="" ns3:_="">
    <xsd:import namespace="8f5daf6d-fcc3-428c-8c8b-549723f0b15e"/>
    <xsd:import namespace="fb9f30af-483f-41fa-89a0-daadabe605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5daf6d-fcc3-428c-8c8b-549723f0b1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9f30af-483f-41fa-89a0-daadabe6050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a27d0a0-bb6a-415f-8cc3-babce6e5dcab}" ma:internalName="TaxCatchAll" ma:showField="CatchAllData" ma:web="fb9f30af-483f-41fa-89a0-daadabe605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9f30af-483f-41fa-89a0-daadabe6050b" xsi:nil="true"/>
    <lcf76f155ced4ddcb4097134ff3c332f xmlns="8f5daf6d-fcc3-428c-8c8b-549723f0b15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0F7C44C-9D6E-46CF-ACA9-A4D423159D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5daf6d-fcc3-428c-8c8b-549723f0b15e"/>
    <ds:schemaRef ds:uri="fb9f30af-483f-41fa-89a0-daadabe605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B75C79-F369-456C-9C7B-BEBD6497FA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C770B5-292F-4A73-B5C8-925B430D30BD}">
  <ds:schemaRefs>
    <ds:schemaRef ds:uri="http://schemas.microsoft.com/office/2006/metadata/properties"/>
    <ds:schemaRef ds:uri="http://schemas.microsoft.com/office/infopath/2007/PartnerControls"/>
    <ds:schemaRef ds:uri="fb9f30af-483f-41fa-89a0-daadabe6050b"/>
    <ds:schemaRef ds:uri="8f5daf6d-fcc3-428c-8c8b-549723f0b15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23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Poppins Bold</vt:lpstr>
      <vt:lpstr>Arial</vt:lpstr>
      <vt:lpstr>Poppins Medium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</dc:title>
  <dc:creator>Lasse Staudt</dc:creator>
  <cp:lastModifiedBy>Lene Winther Hagelskjær</cp:lastModifiedBy>
  <cp:revision>4</cp:revision>
  <dcterms:created xsi:type="dcterms:W3CDTF">2006-08-16T00:00:00Z</dcterms:created>
  <dcterms:modified xsi:type="dcterms:W3CDTF">2024-10-02T09:25:17Z</dcterms:modified>
  <dc:identifier>DAF8BWvyolw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0x010100DE08E961DA6DD1459EDF29EED100BE84</vt:lpwstr>
  </property>
  <property fmtid="{D5CDD505-2E9C-101B-9397-08002B2CF9AE}" pid="3" name="MediaServiceImageTags">
    <vt:lpwstr/>
  </property>
</Properties>
</file>